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9" r:id="rId3"/>
    <p:sldId id="257" r:id="rId4"/>
    <p:sldId id="258" r:id="rId5"/>
    <p:sldId id="285" r:id="rId6"/>
    <p:sldId id="261" r:id="rId7"/>
    <p:sldId id="286" r:id="rId8"/>
    <p:sldId id="271" r:id="rId9"/>
    <p:sldId id="273" r:id="rId10"/>
    <p:sldId id="279" r:id="rId11"/>
    <p:sldId id="280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79822" autoAdjust="0"/>
  </p:normalViewPr>
  <p:slideViewPr>
    <p:cSldViewPr>
      <p:cViewPr varScale="1">
        <p:scale>
          <a:sx n="181" d="100"/>
          <a:sy n="181" d="100"/>
        </p:scale>
        <p:origin x="437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E1519-9A96-435A-B8BA-5B17B1D385A7}" type="datetimeFigureOut">
              <a:rPr lang="en-US" smtClean="0"/>
              <a:t>2/6/18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237789-CFDB-497B-8EF1-469BED4C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93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37789-CFDB-497B-8EF1-469BED4C3F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14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val</a:t>
            </a:r>
            <a:r>
              <a:rPr lang="en-US" dirty="0" smtClean="0"/>
              <a:t> line</a:t>
            </a:r>
            <a:r>
              <a:rPr lang="en-US" baseline="0" dirty="0" smtClean="0"/>
              <a:t> = </a:t>
            </a:r>
            <a:r>
              <a:rPr lang="en-US" dirty="0" smtClean="0"/>
              <a:t>head(5)</a:t>
            </a:r>
          </a:p>
          <a:p>
            <a:r>
              <a:rPr lang="en-US" dirty="0" err="1" smtClean="0"/>
              <a:t>val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pieaces</a:t>
            </a:r>
            <a:r>
              <a:rPr lang="en-US" baseline="0" dirty="0" smtClean="0"/>
              <a:t> = </a:t>
            </a:r>
            <a:r>
              <a:rPr lang="en-US" baseline="0" dirty="0" err="1" smtClean="0"/>
              <a:t>line.split</a:t>
            </a:r>
            <a:r>
              <a:rPr lang="en-US" baseline="0" dirty="0" smtClean="0"/>
              <a:t>(‘,’)</a:t>
            </a:r>
          </a:p>
          <a:p>
            <a:r>
              <a:rPr lang="en-US" dirty="0" err="1" smtClean="0"/>
              <a:t>val</a:t>
            </a:r>
            <a:r>
              <a:rPr lang="en-US" dirty="0" smtClean="0"/>
              <a:t> id1 = pieces(0).</a:t>
            </a:r>
            <a:r>
              <a:rPr lang="en-US" dirty="0" err="1" smtClean="0"/>
              <a:t>toInt</a:t>
            </a:r>
            <a:endParaRPr lang="en-US" dirty="0" smtClean="0"/>
          </a:p>
          <a:p>
            <a:r>
              <a:rPr lang="en-US" dirty="0" err="1" smtClean="0"/>
              <a:t>val</a:t>
            </a:r>
            <a:r>
              <a:rPr lang="en-US" dirty="0" smtClean="0"/>
              <a:t> scores =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pieces.slice</a:t>
            </a:r>
            <a:r>
              <a:rPr lang="en-US" baseline="0" dirty="0" smtClean="0"/>
              <a:t>(2,11).map(_.</a:t>
            </a:r>
            <a:r>
              <a:rPr lang="en-US" baseline="0" dirty="0" err="1" smtClean="0"/>
              <a:t>toDouble</a:t>
            </a:r>
            <a:r>
              <a:rPr lang="en-US" baseline="0" dirty="0" smtClean="0"/>
              <a:t>) //original </a:t>
            </a:r>
            <a:r>
              <a:rPr lang="en-US" baseline="0" dirty="0" err="1" smtClean="0"/>
              <a:t>toDouble</a:t>
            </a:r>
            <a:r>
              <a:rPr lang="en-US" baseline="0" dirty="0" smtClean="0"/>
              <a:t> method of </a:t>
            </a:r>
            <a:r>
              <a:rPr lang="en-US" baseline="0" dirty="0" err="1" smtClean="0"/>
              <a:t>SpringOps</a:t>
            </a:r>
            <a:r>
              <a:rPr lang="en-US" baseline="0" dirty="0" smtClean="0"/>
              <a:t>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37789-CFDB-497B-8EF1-469BED4C3F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654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Preprocessing the </a:t>
            </a:r>
            <a:r>
              <a:rPr lang="en-US" dirty="0" smtClean="0"/>
              <a:t>Data</a:t>
            </a:r>
            <a:br>
              <a:rPr lang="en-US" dirty="0" smtClean="0"/>
            </a:br>
            <a:r>
              <a:rPr lang="en-US" dirty="0" smtClean="0"/>
              <a:t>in</a:t>
            </a:r>
            <a:br>
              <a:rPr lang="en-US" dirty="0" smtClean="0"/>
            </a:br>
            <a:r>
              <a:rPr lang="en-US" dirty="0" smtClean="0"/>
              <a:t>Apache Spark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679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Needs to redefine the </a:t>
            </a:r>
            <a:r>
              <a:rPr lang="en-US" dirty="0" err="1" smtClean="0"/>
              <a:t>toDouble</a:t>
            </a:r>
            <a:r>
              <a:rPr lang="en-US" dirty="0" smtClean="0"/>
              <a:t> method</a:t>
            </a:r>
          </a:p>
          <a:p>
            <a:pPr marL="0" indent="0">
              <a:buNone/>
            </a:pPr>
            <a:r>
              <a:rPr lang="en-US" dirty="0" err="1"/>
              <a:t>d</a:t>
            </a:r>
            <a:r>
              <a:rPr lang="en-US" dirty="0" err="1" smtClean="0"/>
              <a:t>ef</a:t>
            </a:r>
            <a:r>
              <a:rPr lang="en-US" dirty="0" smtClean="0"/>
              <a:t> </a:t>
            </a:r>
            <a:r>
              <a:rPr lang="en-US" dirty="0" err="1" smtClean="0"/>
              <a:t>toDouble</a:t>
            </a:r>
            <a:r>
              <a:rPr lang="en-US" dirty="0" smtClean="0"/>
              <a:t>(s: String) =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if (“?”.equals(s)) </a:t>
            </a:r>
            <a:r>
              <a:rPr lang="en-US" dirty="0" err="1" smtClean="0"/>
              <a:t>Double.NaN</a:t>
            </a:r>
            <a:r>
              <a:rPr lang="en-US" dirty="0" smtClean="0"/>
              <a:t> else </a:t>
            </a:r>
            <a:r>
              <a:rPr lang="en-US" dirty="0" err="1" smtClean="0"/>
              <a:t>s.toDouble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7871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d</a:t>
            </a:r>
            <a:r>
              <a:rPr lang="en-US" dirty="0" err="1" smtClean="0"/>
              <a:t>ef</a:t>
            </a:r>
            <a:r>
              <a:rPr lang="en-US" dirty="0" smtClean="0"/>
              <a:t> </a:t>
            </a:r>
            <a:r>
              <a:rPr lang="en-US" dirty="0"/>
              <a:t>parse(line: String) ={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val</a:t>
            </a:r>
            <a:r>
              <a:rPr lang="en-US" dirty="0"/>
              <a:t> pieces = </a:t>
            </a:r>
            <a:r>
              <a:rPr lang="en-US" dirty="0" err="1"/>
              <a:t>line.split</a:t>
            </a:r>
            <a:r>
              <a:rPr lang="en-US" dirty="0"/>
              <a:t>(‘,’)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val</a:t>
            </a:r>
            <a:r>
              <a:rPr lang="en-US" dirty="0"/>
              <a:t> id1 = pieces(0).</a:t>
            </a:r>
            <a:r>
              <a:rPr lang="en-US" dirty="0" err="1"/>
              <a:t>toInt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val</a:t>
            </a:r>
            <a:r>
              <a:rPr lang="en-US" dirty="0"/>
              <a:t> id2 = pieces(1).</a:t>
            </a:r>
            <a:r>
              <a:rPr lang="en-US" dirty="0" err="1"/>
              <a:t>toInt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val</a:t>
            </a:r>
            <a:r>
              <a:rPr lang="en-US" dirty="0"/>
              <a:t> scores = </a:t>
            </a:r>
            <a:r>
              <a:rPr lang="en-US" dirty="0" err="1"/>
              <a:t>pieces.slice</a:t>
            </a:r>
            <a:r>
              <a:rPr lang="en-US" dirty="0"/>
              <a:t>(2,11).</a:t>
            </a:r>
            <a:r>
              <a:rPr lang="en-US" dirty="0" smtClean="0"/>
              <a:t>map(</a:t>
            </a:r>
            <a:r>
              <a:rPr lang="en-US" dirty="0" err="1" smtClean="0"/>
              <a:t>toDouble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val</a:t>
            </a:r>
            <a:r>
              <a:rPr lang="en-US" dirty="0"/>
              <a:t> matched = pieces(11).</a:t>
            </a:r>
            <a:r>
              <a:rPr lang="en-US" dirty="0" err="1"/>
              <a:t>toBoolean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(id1, id2, scores, matched)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val</a:t>
            </a:r>
            <a:r>
              <a:rPr lang="en-US" dirty="0"/>
              <a:t> </a:t>
            </a:r>
            <a:r>
              <a:rPr lang="en-US" dirty="0" err="1"/>
              <a:t>flines</a:t>
            </a:r>
            <a:r>
              <a:rPr lang="en-US" dirty="0"/>
              <a:t> = </a:t>
            </a:r>
            <a:r>
              <a:rPr lang="en-US" dirty="0" err="1"/>
              <a:t>lines.map</a:t>
            </a:r>
            <a:r>
              <a:rPr lang="en-US" dirty="0"/>
              <a:t>(line =&gt; parse(line) )</a:t>
            </a:r>
          </a:p>
          <a:p>
            <a:pPr marL="0" indent="0">
              <a:buNone/>
            </a:pPr>
            <a:r>
              <a:rPr lang="en-US" dirty="0" err="1" smtClean="0"/>
              <a:t>val</a:t>
            </a:r>
            <a:r>
              <a:rPr lang="en-US" dirty="0" smtClean="0"/>
              <a:t> </a:t>
            </a:r>
            <a:r>
              <a:rPr lang="en-US" dirty="0" err="1" smtClean="0"/>
              <a:t>filtered_data</a:t>
            </a:r>
            <a:r>
              <a:rPr lang="en-US" dirty="0" smtClean="0"/>
              <a:t> = </a:t>
            </a:r>
            <a:r>
              <a:rPr lang="en-US" dirty="0" err="1" smtClean="0"/>
              <a:t>flines</a:t>
            </a:r>
            <a:r>
              <a:rPr lang="en-US" dirty="0" err="1" smtClean="0"/>
              <a:t>.filter</a:t>
            </a:r>
            <a:r>
              <a:rPr lang="en-US" dirty="0" smtClean="0"/>
              <a:t>(</a:t>
            </a:r>
            <a:r>
              <a:rPr lang="en-US" dirty="0" err="1" smtClean="0"/>
              <a:t>tup</a:t>
            </a:r>
            <a:r>
              <a:rPr lang="en-US" dirty="0" smtClean="0"/>
              <a:t> =&gt; </a:t>
            </a:r>
            <a:r>
              <a:rPr lang="en-US" dirty="0" err="1" smtClean="0"/>
              <a:t>tup</a:t>
            </a:r>
            <a:r>
              <a:rPr lang="en-US" dirty="0" smtClean="0"/>
              <a:t>(4) &gt; 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804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301" y="1143000"/>
            <a:ext cx="4648200" cy="5569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9301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551" y="1143000"/>
            <a:ext cx="6965950" cy="556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696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Steps in preprocessing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Deploy data to the cluster </a:t>
            </a:r>
            <a:endParaRPr lang="en-US" dirty="0" smtClean="0"/>
          </a:p>
          <a:p>
            <a:r>
              <a:rPr lang="en-US" dirty="0" smtClean="0"/>
              <a:t>Creating building RDD</a:t>
            </a:r>
          </a:p>
          <a:p>
            <a:r>
              <a:rPr lang="en-US" dirty="0" smtClean="0"/>
              <a:t>Verifying the data thru. sampling</a:t>
            </a:r>
            <a:endParaRPr lang="en-US" dirty="0" smtClean="0"/>
          </a:p>
          <a:p>
            <a:r>
              <a:rPr lang="en-US" dirty="0" smtClean="0"/>
              <a:t>Cleaning data: For example</a:t>
            </a:r>
          </a:p>
          <a:p>
            <a:pPr lvl="1"/>
            <a:r>
              <a:rPr lang="en-US" dirty="0" smtClean="0"/>
              <a:t>Converting the datatype</a:t>
            </a:r>
          </a:p>
          <a:p>
            <a:pPr lvl="1"/>
            <a:r>
              <a:rPr lang="en-US" dirty="0" smtClean="0"/>
              <a:t>Filing missing values</a:t>
            </a:r>
          </a:p>
          <a:p>
            <a:r>
              <a:rPr lang="en-US" dirty="0" smtClean="0"/>
              <a:t>Other steps: integration, reduction, transformation,</a:t>
            </a:r>
            <a:r>
              <a:rPr lang="en-US" dirty="0"/>
              <a:t> discretization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155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Data Set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63148"/>
            <a:ext cx="5495925" cy="454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5370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 the data to the cluster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Distributed computing requires the file distributed across the cluster</a:t>
            </a:r>
          </a:p>
          <a:p>
            <a:r>
              <a:rPr lang="en-US" dirty="0" smtClean="0"/>
              <a:t>Transfer the local data files to </a:t>
            </a:r>
            <a:r>
              <a:rPr lang="en-US" dirty="0" err="1" smtClean="0"/>
              <a:t>hdfs</a:t>
            </a:r>
            <a:endParaRPr lang="en-US" dirty="0" smtClean="0"/>
          </a:p>
          <a:p>
            <a:pPr lvl="1"/>
            <a:r>
              <a:rPr lang="en-US" dirty="0" smtClean="0"/>
              <a:t>$ </a:t>
            </a:r>
            <a:r>
              <a:rPr lang="en-US" dirty="0" err="1" smtClean="0"/>
              <a:t>hdfs</a:t>
            </a:r>
            <a:r>
              <a:rPr lang="en-US" dirty="0" smtClean="0"/>
              <a:t> </a:t>
            </a:r>
            <a:r>
              <a:rPr lang="en-US" dirty="0" err="1" smtClean="0"/>
              <a:t>dfs</a:t>
            </a:r>
            <a:r>
              <a:rPr lang="en-US" dirty="0" smtClean="0"/>
              <a:t> –</a:t>
            </a:r>
            <a:r>
              <a:rPr lang="en-US" dirty="0" err="1" smtClean="0"/>
              <a:t>mkdir</a:t>
            </a:r>
            <a:r>
              <a:rPr lang="en-US" dirty="0" smtClean="0"/>
              <a:t> </a:t>
            </a:r>
            <a:r>
              <a:rPr lang="en-US" dirty="0" smtClean="0"/>
              <a:t>linkage</a:t>
            </a:r>
          </a:p>
          <a:p>
            <a:pPr lvl="1"/>
            <a:r>
              <a:rPr lang="en-US" dirty="0" smtClean="0"/>
              <a:t>$ </a:t>
            </a:r>
            <a:r>
              <a:rPr lang="en-US" dirty="0" err="1" smtClean="0"/>
              <a:t>hdfs</a:t>
            </a:r>
            <a:r>
              <a:rPr lang="en-US" dirty="0" smtClean="0"/>
              <a:t> </a:t>
            </a:r>
            <a:r>
              <a:rPr lang="en-US" dirty="0" err="1" smtClean="0"/>
              <a:t>dfs</a:t>
            </a:r>
            <a:r>
              <a:rPr lang="en-US" dirty="0" smtClean="0"/>
              <a:t> –put </a:t>
            </a:r>
            <a:r>
              <a:rPr lang="en-US" dirty="0" smtClean="0"/>
              <a:t>block_*.csv </a:t>
            </a:r>
            <a:r>
              <a:rPr lang="en-US" dirty="0" smtClean="0"/>
              <a:t>linkage</a:t>
            </a:r>
            <a:endParaRPr lang="en-US" dirty="0" smtClean="0"/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893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RDD (Resilient Distributed Dataset</a:t>
            </a:r>
            <a:r>
              <a:rPr lang="en-US" dirty="0" smtClean="0"/>
              <a:t>) from text file</a:t>
            </a:r>
            <a:endParaRPr lang="en-US" dirty="0"/>
          </a:p>
          <a:p>
            <a:pPr lvl="1"/>
            <a:r>
              <a:rPr lang="en-US" sz="2000" dirty="0" err="1"/>
              <a:t>val</a:t>
            </a:r>
            <a:r>
              <a:rPr lang="en-US" sz="2000" dirty="0"/>
              <a:t> </a:t>
            </a:r>
            <a:r>
              <a:rPr lang="en-US" sz="2000" dirty="0" err="1"/>
              <a:t>rawblocks</a:t>
            </a:r>
            <a:r>
              <a:rPr lang="en-US" sz="2000" dirty="0"/>
              <a:t> = </a:t>
            </a:r>
            <a:r>
              <a:rPr lang="en-US" sz="2000" dirty="0" err="1"/>
              <a:t>sc.textFile</a:t>
            </a:r>
            <a:r>
              <a:rPr lang="en-US" sz="2000" dirty="0"/>
              <a:t>(“</a:t>
            </a:r>
            <a:r>
              <a:rPr lang="en-US" sz="2000" dirty="0" err="1"/>
              <a:t>hdfs</a:t>
            </a:r>
            <a:r>
              <a:rPr lang="en-US" sz="2000" dirty="0"/>
              <a:t>:///user/yxie2/linkage2”)</a:t>
            </a:r>
          </a:p>
          <a:p>
            <a:endParaRPr lang="en-US" dirty="0" smtClean="0"/>
          </a:p>
          <a:p>
            <a:r>
              <a:rPr lang="en-US" dirty="0" smtClean="0"/>
              <a:t>Create RDD from external databases</a:t>
            </a:r>
          </a:p>
          <a:p>
            <a:pPr lvl="1"/>
            <a:r>
              <a:rPr lang="en-US" sz="2000" dirty="0" err="1"/>
              <a:t>val</a:t>
            </a:r>
            <a:r>
              <a:rPr lang="en-US" sz="2000" dirty="0"/>
              <a:t> </a:t>
            </a:r>
            <a:r>
              <a:rPr lang="en-US" sz="2000" dirty="0" err="1"/>
              <a:t>hiveContext</a:t>
            </a:r>
            <a:r>
              <a:rPr lang="en-US" sz="2000" dirty="0"/>
              <a:t> = </a:t>
            </a:r>
            <a:r>
              <a:rPr lang="en-US" sz="2000" dirty="0" smtClean="0"/>
              <a:t>new </a:t>
            </a:r>
            <a:r>
              <a:rPr lang="en-US" sz="2000" dirty="0" err="1" smtClean="0"/>
              <a:t>org.apache.spark.sql.hive.HiveContext</a:t>
            </a:r>
            <a:r>
              <a:rPr lang="en-US" sz="2000" dirty="0" smtClean="0"/>
              <a:t>(</a:t>
            </a:r>
            <a:r>
              <a:rPr lang="en-US" sz="2000" dirty="0" err="1" smtClean="0"/>
              <a:t>sc</a:t>
            </a:r>
            <a:r>
              <a:rPr lang="en-US" sz="2000" dirty="0"/>
              <a:t>)</a:t>
            </a:r>
          </a:p>
          <a:p>
            <a:pPr lvl="1"/>
            <a:r>
              <a:rPr lang="en-US" sz="2000" dirty="0" err="1"/>
              <a:t>val</a:t>
            </a:r>
            <a:r>
              <a:rPr lang="en-US" sz="2000" dirty="0"/>
              <a:t> </a:t>
            </a:r>
            <a:r>
              <a:rPr lang="en-US" sz="2000" dirty="0" err="1"/>
              <a:t>test_enc_orc</a:t>
            </a:r>
            <a:r>
              <a:rPr lang="en-US" sz="2000" dirty="0"/>
              <a:t> = </a:t>
            </a:r>
            <a:r>
              <a:rPr lang="en-US" sz="2000" dirty="0" err="1"/>
              <a:t>hiveContext.sql</a:t>
            </a:r>
            <a:r>
              <a:rPr lang="en-US" sz="2000" dirty="0"/>
              <a:t>("</a:t>
            </a:r>
            <a:r>
              <a:rPr lang="en-US" sz="2000" i="1" dirty="0"/>
              <a:t>select * from </a:t>
            </a:r>
            <a:r>
              <a:rPr lang="en-US" sz="2000" i="1" dirty="0" err="1"/>
              <a:t>test_enc_orc</a:t>
            </a:r>
            <a:r>
              <a:rPr lang="en-US" sz="2000" dirty="0" smtClean="0"/>
              <a:t>")</a:t>
            </a:r>
          </a:p>
          <a:p>
            <a:pPr lvl="1"/>
            <a:endParaRPr lang="en-US" sz="2000" dirty="0"/>
          </a:p>
          <a:p>
            <a:r>
              <a:rPr lang="en-US" dirty="0" smtClean="0"/>
              <a:t>Spark is a lazy execution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381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data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Sample:</a:t>
            </a:r>
          </a:p>
          <a:p>
            <a:pPr lvl="1"/>
            <a:r>
              <a:rPr lang="en-US" dirty="0" smtClean="0"/>
              <a:t>$</a:t>
            </a:r>
            <a:r>
              <a:rPr lang="en-US" dirty="0" err="1" smtClean="0"/>
              <a:t>val</a:t>
            </a:r>
            <a:r>
              <a:rPr lang="en-US" dirty="0" smtClean="0"/>
              <a:t> </a:t>
            </a:r>
            <a:r>
              <a:rPr lang="en-US" dirty="0"/>
              <a:t>head = </a:t>
            </a:r>
            <a:r>
              <a:rPr lang="en-US" dirty="0" err="1"/>
              <a:t>rawblocks.first</a:t>
            </a:r>
            <a:r>
              <a:rPr lang="en-US" dirty="0"/>
              <a:t>()</a:t>
            </a:r>
          </a:p>
          <a:p>
            <a:pPr lvl="1"/>
            <a:r>
              <a:rPr lang="en-US" dirty="0" smtClean="0"/>
              <a:t>$</a:t>
            </a:r>
            <a:r>
              <a:rPr lang="en-US" dirty="0" err="1"/>
              <a:t>val</a:t>
            </a:r>
            <a:r>
              <a:rPr lang="en-US" dirty="0"/>
              <a:t> </a:t>
            </a:r>
            <a:r>
              <a:rPr lang="en-US" dirty="0" smtClean="0"/>
              <a:t>top10 = </a:t>
            </a:r>
            <a:r>
              <a:rPr lang="en-US" dirty="0" err="1"/>
              <a:t>rawblocks.take</a:t>
            </a:r>
            <a:r>
              <a:rPr lang="en-US" dirty="0"/>
              <a:t>(10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View data:</a:t>
            </a:r>
          </a:p>
          <a:p>
            <a:pPr lvl="1"/>
            <a:r>
              <a:rPr lang="en-US" dirty="0" smtClean="0"/>
              <a:t>Printing on to client console</a:t>
            </a:r>
          </a:p>
          <a:p>
            <a:pPr lvl="2"/>
            <a:r>
              <a:rPr lang="en-US" dirty="0" smtClean="0"/>
              <a:t>$</a:t>
            </a:r>
            <a:r>
              <a:rPr lang="en-US" dirty="0" err="1" smtClean="0"/>
              <a:t>head.foreach</a:t>
            </a:r>
            <a:r>
              <a:rPr lang="en-US" dirty="0" smtClean="0"/>
              <a:t>(</a:t>
            </a:r>
            <a:r>
              <a:rPr lang="en-US" dirty="0" err="1" smtClean="0"/>
              <a:t>println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62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Data Set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63148"/>
            <a:ext cx="5495925" cy="454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78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Pre-Process the data – Part </a:t>
            </a:r>
            <a:r>
              <a:rPr lang="en-US" dirty="0" smtClean="0"/>
              <a:t>II: Structuring Data with Tuples and Case Classes</a:t>
            </a:r>
          </a:p>
          <a:p>
            <a:pPr lvl="1"/>
            <a:r>
              <a:rPr lang="en-US" dirty="0" smtClean="0"/>
              <a:t>The records in the head array are all strings of comma-separated fields</a:t>
            </a:r>
          </a:p>
          <a:p>
            <a:pPr lvl="1"/>
            <a:r>
              <a:rPr lang="en-US" dirty="0" smtClean="0"/>
              <a:t>To make it a bit easier to analyze this data, we will need to parse these strings into a structured format that converts the different fields into the correct data type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921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/>
              <a:t>d</a:t>
            </a:r>
            <a:r>
              <a:rPr lang="en-US" sz="2000" dirty="0" err="1" smtClean="0"/>
              <a:t>ef</a:t>
            </a:r>
            <a:r>
              <a:rPr lang="en-US" sz="2000" dirty="0" smtClean="0"/>
              <a:t> parse(line: String) ={</a:t>
            </a:r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val</a:t>
            </a:r>
            <a:r>
              <a:rPr lang="en-US" sz="2000" dirty="0" smtClean="0"/>
              <a:t> pieces = </a:t>
            </a:r>
            <a:r>
              <a:rPr lang="en-US" sz="2000" dirty="0" err="1" smtClean="0"/>
              <a:t>line.split</a:t>
            </a:r>
            <a:r>
              <a:rPr lang="en-US" sz="2000" dirty="0" smtClean="0"/>
              <a:t>(‘,’)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err="1" smtClean="0"/>
              <a:t>val</a:t>
            </a:r>
            <a:r>
              <a:rPr lang="en-US" sz="2000" dirty="0" smtClean="0"/>
              <a:t> id1 = pieces(0).</a:t>
            </a:r>
            <a:r>
              <a:rPr lang="en-US" sz="2000" dirty="0" err="1" smtClean="0"/>
              <a:t>toInt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err="1" smtClean="0"/>
              <a:t>val</a:t>
            </a:r>
            <a:r>
              <a:rPr lang="en-US" sz="2000" dirty="0" smtClean="0"/>
              <a:t> id2 = pieces(1).</a:t>
            </a:r>
            <a:r>
              <a:rPr lang="en-US" sz="2000" dirty="0" err="1" smtClean="0"/>
              <a:t>toInt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err="1" smtClean="0"/>
              <a:t>val</a:t>
            </a:r>
            <a:r>
              <a:rPr lang="en-US" sz="2000" dirty="0" smtClean="0"/>
              <a:t> scores = </a:t>
            </a:r>
            <a:r>
              <a:rPr lang="en-US" sz="2000" dirty="0" err="1" smtClean="0"/>
              <a:t>pieces.slice</a:t>
            </a:r>
            <a:r>
              <a:rPr lang="en-US" sz="2000" dirty="0" smtClean="0"/>
              <a:t>(2,11).map(_.</a:t>
            </a:r>
            <a:r>
              <a:rPr lang="en-US" sz="2000" dirty="0" err="1" smtClean="0"/>
              <a:t>toDouble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err="1" smtClean="0"/>
              <a:t>val</a:t>
            </a:r>
            <a:r>
              <a:rPr lang="en-US" sz="2000" dirty="0" smtClean="0"/>
              <a:t> matched = pieces(11).</a:t>
            </a:r>
            <a:r>
              <a:rPr lang="en-US" sz="2000" dirty="0" err="1" smtClean="0"/>
              <a:t>toBoolean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(id1, id2, scores, matched)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</a:p>
          <a:p>
            <a:pPr marL="0" indent="0">
              <a:buNone/>
            </a:pPr>
            <a:r>
              <a:rPr lang="en-US" sz="2000" dirty="0" err="1"/>
              <a:t>val</a:t>
            </a:r>
            <a:r>
              <a:rPr lang="en-US" sz="2000" dirty="0"/>
              <a:t> </a:t>
            </a:r>
            <a:r>
              <a:rPr lang="en-US" sz="2000" dirty="0" smtClean="0"/>
              <a:t>lines= </a:t>
            </a:r>
            <a:r>
              <a:rPr lang="en-US" sz="2000" dirty="0" err="1"/>
              <a:t>sc.textFile</a:t>
            </a:r>
            <a:r>
              <a:rPr lang="en-US" sz="2000" dirty="0"/>
              <a:t>("</a:t>
            </a:r>
            <a:r>
              <a:rPr lang="en-US" sz="2000" dirty="0" err="1"/>
              <a:t>hdfs</a:t>
            </a:r>
            <a:r>
              <a:rPr lang="en-US" sz="2000" dirty="0"/>
              <a:t>://...")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val</a:t>
            </a:r>
            <a:r>
              <a:rPr lang="en-US" sz="2000" dirty="0" smtClean="0"/>
              <a:t> </a:t>
            </a:r>
            <a:r>
              <a:rPr lang="en-US" sz="2000" dirty="0" err="1" smtClean="0"/>
              <a:t>flines</a:t>
            </a:r>
            <a:r>
              <a:rPr lang="en-US" sz="2000" dirty="0" smtClean="0"/>
              <a:t> = </a:t>
            </a:r>
            <a:r>
              <a:rPr lang="en-US" sz="2000" dirty="0" err="1" smtClean="0"/>
              <a:t>lines.map</a:t>
            </a:r>
            <a:r>
              <a:rPr lang="en-US" sz="2000" dirty="0" smtClean="0"/>
              <a:t>(line =&gt; parse(line) )</a:t>
            </a:r>
          </a:p>
          <a:p>
            <a:pPr marL="0" indent="0">
              <a:buNone/>
            </a:pPr>
            <a:r>
              <a:rPr lang="en-US" sz="2000" dirty="0" smtClean="0"/>
              <a:t>		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39275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1175</TotalTime>
  <Words>413</Words>
  <Application>Microsoft Macintosh PowerPoint</Application>
  <PresentationFormat>On-screen Show (4:3)</PresentationFormat>
  <Paragraphs>70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Arial</vt:lpstr>
      <vt:lpstr>Office Theme</vt:lpstr>
      <vt:lpstr>Preprocessing the Data in Apache Spark</vt:lpstr>
      <vt:lpstr>Steps in preprocessing</vt:lpstr>
      <vt:lpstr>The Data Set</vt:lpstr>
      <vt:lpstr>Deploy the data to the cluster</vt:lpstr>
      <vt:lpstr>Creating </vt:lpstr>
      <vt:lpstr>Sampling data</vt:lpstr>
      <vt:lpstr>The Data Set</vt:lpstr>
      <vt:lpstr>PowerPoint Presentation</vt:lpstr>
      <vt:lpstr>PowerPoint Presentation</vt:lpstr>
      <vt:lpstr>PowerPoint Presentation</vt:lpstr>
      <vt:lpstr>PowerPoint Presentation</vt:lpstr>
      <vt:lpstr>Transformation</vt:lpstr>
      <vt:lpstr>Action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Ying</dc:creator>
  <cp:lastModifiedBy>Pusala Murali K</cp:lastModifiedBy>
  <cp:revision>77</cp:revision>
  <dcterms:created xsi:type="dcterms:W3CDTF">2006-08-16T00:00:00Z</dcterms:created>
  <dcterms:modified xsi:type="dcterms:W3CDTF">2018-02-06T20:48:55Z</dcterms:modified>
</cp:coreProperties>
</file>