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75"/>
  </p:normalViewPr>
  <p:slideViewPr>
    <p:cSldViewPr snapToGrid="0" snapToObjects="1">
      <p:cViewPr varScale="1">
        <p:scale>
          <a:sx n="74" d="100"/>
          <a:sy n="74" d="100"/>
        </p:scale>
        <p:origin x="176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8935AA-4F91-C546-8AB4-161B04BE4C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347D895-AF18-0E4E-AFA9-4ACFE8A66C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83F49F-14E5-4E4C-9CF7-249CE1EE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0119-C14B-644D-96AD-BE80819EEABF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126AB-100D-EE42-A7A1-BE1D8E13A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70E06-8B85-214C-B5C1-24EC1D35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4AA-9E8C-EA49-84AC-A8D99C87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087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3C6487-5433-0643-A80B-9D9754F151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73E067-08CA-5349-857E-A026FB0B95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DDD289-67C2-1A40-9A18-CFFDDBAB4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0119-C14B-644D-96AD-BE80819EEABF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CF009-2996-0743-B91C-A2F18D7267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BD1AD-3E2E-6244-B5C0-53550DFFE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4AA-9E8C-EA49-84AC-A8D99C87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94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696FE7-B636-F64C-A581-47228169650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2E3093-9A93-4244-8C89-8E88AF09B1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0086D2-2236-684A-A675-822151984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0119-C14B-644D-96AD-BE80819EEABF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97C4A8-BE8D-8A46-8809-665E166AB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19DF8-867F-B54C-9935-B01B88897A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4AA-9E8C-EA49-84AC-A8D99C87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3961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08776D-578A-5245-8903-723BA5C12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680B0-0EC3-1D42-8688-E5EF69224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87C525-0D41-7948-96DB-D42F578908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0119-C14B-644D-96AD-BE80819EEABF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375768-4FB5-8D43-AE9B-76FF9CBA3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3D060-AC02-8B44-A040-D70CCC8E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4AA-9E8C-EA49-84AC-A8D99C87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8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1462-DC34-B44C-AD47-0ADA4C085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C817B-6428-0B41-8EA6-FCE9BD49CB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C1C7B-586F-6F4B-A121-BEDFB7974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0119-C14B-644D-96AD-BE80819EEABF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38D61-A704-CD4E-90EE-518BA7F6D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EC74F2-7704-874D-B254-E8F2824AA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4AA-9E8C-EA49-84AC-A8D99C87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04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AB6A72-6661-0842-B3B5-CB6B3B5FC9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9DC76-E67F-E247-97D3-B487B7165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6989DA-B04B-CD40-B315-A744EC02F8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76D1B7-8817-7149-A40B-DC9595B6D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0119-C14B-644D-96AD-BE80819EEABF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6B0E443-F26F-5647-9686-C031F482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FB91D3-53E9-0641-A5D8-586C743E5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4AA-9E8C-EA49-84AC-A8D99C87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768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CC03A6-F946-A34B-B20E-576CD9A1FD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697D35-9DDD-7F49-8B80-DF8C86F27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E5F9B3-2CA3-5A43-A72B-C3EB9BEC5D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3CD794-708D-7242-9A51-EB75A5ACC1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F356E48-9EE2-3D45-BD13-C4123D26E0A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25D0EB-CABE-4849-9033-493D79BD63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0119-C14B-644D-96AD-BE80819EEABF}" type="datetimeFigureOut">
              <a:rPr lang="en-US" smtClean="0"/>
              <a:t>3/22/18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0608F4-C0D0-374A-9009-0D90AFD03F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C61AC6-8CC3-8D48-8A6F-BC582CB3F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4AA-9E8C-EA49-84AC-A8D99C87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9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0DBEC-C491-1B4D-91F8-C06BFCB70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928073-5AF1-5D45-9872-0D4A76B46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0119-C14B-644D-96AD-BE80819EEABF}" type="datetimeFigureOut">
              <a:rPr lang="en-US" smtClean="0"/>
              <a:t>3/22/18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E97BA90-C980-A644-B787-E2C4BFEB8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2F15D2-0338-C641-BD92-6A9108FFA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4AA-9E8C-EA49-84AC-A8D99C87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9593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4877D4-08B9-F84C-AEAE-07B22138A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0119-C14B-644D-96AD-BE80819EEABF}" type="datetimeFigureOut">
              <a:rPr lang="en-US" smtClean="0"/>
              <a:t>3/22/18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2768CD3-211A-9F42-9040-2AE7A1EBF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8B7EDB-F06A-DB46-9BDE-0FE01C4AC2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4AA-9E8C-EA49-84AC-A8D99C87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0850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6995F9-6404-5B4F-A220-566491991D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83C441-489F-CD46-BDC7-AEBF0A0DE3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3EE6A94-AFAC-CE43-9709-ACE63C8B9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2BD99D-71F3-8F42-9AB2-53D504535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0119-C14B-644D-96AD-BE80819EEABF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D9340F-93BB-604C-A454-175B58DEB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2C6AE5-87EE-B642-906C-08B6F282C5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4AA-9E8C-EA49-84AC-A8D99C87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615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99F77-90D6-8348-85C6-7FD991EF1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77BFB4-4ABF-5247-839E-3F1D29E097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7A4E5-2E4A-BA45-BA8F-65A0A73AD7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4089BA-9A0D-3543-B3A9-15AACD2DA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670119-C14B-644D-96AD-BE80819EEABF}" type="datetimeFigureOut">
              <a:rPr lang="en-US" smtClean="0"/>
              <a:t>3/22/18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F795BD-CADE-FE43-83E9-0077F6623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4A4E35-3CCA-F04E-83B9-5DF181E3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A34AA-9E8C-EA49-84AC-A8D99C87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62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783204D-CD59-9B44-9C48-96D20CC39C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6D50CF-5909-3740-8389-3504AC105B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4100D-0CCD-9242-812E-5E149C1E3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70119-C14B-644D-96AD-BE80819EEABF}" type="datetimeFigureOut">
              <a:rPr lang="en-US" smtClean="0"/>
              <a:t>3/22/18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E64279-56B9-214E-8613-1980765AC5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2084E-1338-3645-B115-7D36449E87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A34AA-9E8C-EA49-84AC-A8D99C8733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627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tthustla/setiment_analysis_pyspark/blob/master/Sentiment%20Analysis%20with%20PySpark.ipynb" TargetMode="External"/><Relationship Id="rId2" Type="http://schemas.openxmlformats.org/officeDocument/2006/relationships/hyperlink" Target="mailto:satya@Louisiana.ed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305282-4D5C-F64F-A706-F50FB656633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Sentiment Analysis with </a:t>
            </a:r>
            <a:r>
              <a:rPr lang="en-US" b="1" dirty="0" err="1"/>
              <a:t>PySpark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684FB-EA52-6B40-BB82-CB4C0B34E5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US" dirty="0"/>
              <a:t>Satya Katragadda</a:t>
            </a:r>
          </a:p>
          <a:p>
            <a:pPr algn="r"/>
            <a:r>
              <a:rPr lang="en-US" dirty="0"/>
              <a:t>March 22, 2018</a:t>
            </a:r>
          </a:p>
        </p:txBody>
      </p:sp>
    </p:spTree>
    <p:extLst>
      <p:ext uri="{BB962C8B-B14F-4D97-AF65-F5344CB8AC3E}">
        <p14:creationId xmlns:p14="http://schemas.microsoft.com/office/powerpoint/2010/main" val="36678954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7B90-2995-854E-9A15-9820315510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N-Gram Implementation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3BCB60E-E6A4-A24A-B2F3-BA89FF192F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396090"/>
            <a:ext cx="10515600" cy="3210407"/>
          </a:xfrm>
        </p:spPr>
      </p:pic>
    </p:spTree>
    <p:extLst>
      <p:ext uri="{BB962C8B-B14F-4D97-AF65-F5344CB8AC3E}">
        <p14:creationId xmlns:p14="http://schemas.microsoft.com/office/powerpoint/2010/main" val="816776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5DAD9-A17B-B147-8C21-EE3A25FC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F46721-0DB6-4643-83D0-4DDA697C7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Questions: </a:t>
            </a:r>
            <a:r>
              <a:rPr lang="en-US" dirty="0">
                <a:hlinkClick r:id="rId2"/>
              </a:rPr>
              <a:t>satya@Louisiana.edu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Acknowledgements:</a:t>
            </a:r>
          </a:p>
          <a:p>
            <a:pPr marL="0" indent="0">
              <a:buNone/>
            </a:pPr>
            <a:r>
              <a:rPr lang="en-US" dirty="0">
                <a:hlinkClick r:id="rId3"/>
              </a:rPr>
              <a:t>https://github.com/tthustla/setiment_analysis_pyspark</a:t>
            </a:r>
            <a:r>
              <a:rPr lang="en-US">
                <a:hlinkClick r:id="rId3"/>
              </a:rPr>
              <a:t>/blob/master/Sentiment%20Analysis%20with%20PySpark.ipynb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374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F2DC0-2DA7-1344-807B-A6C3A0A1C2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6D34F-637C-744C-995C-7EE9A9C60E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Perform Sentiment Analysis with spark</a:t>
            </a:r>
          </a:p>
          <a:p>
            <a:pPr lvl="1"/>
            <a:r>
              <a:rPr lang="en-US" dirty="0"/>
              <a:t>TF-IDF</a:t>
            </a:r>
          </a:p>
          <a:p>
            <a:pPr lvl="2"/>
            <a:r>
              <a:rPr lang="en-US" dirty="0"/>
              <a:t>N-gram</a:t>
            </a:r>
          </a:p>
          <a:p>
            <a:pPr lvl="2"/>
            <a:r>
              <a:rPr lang="en-US" dirty="0"/>
              <a:t>Count </a:t>
            </a:r>
            <a:r>
              <a:rPr lang="en-US" dirty="0" err="1"/>
              <a:t>Vectorizer</a:t>
            </a:r>
            <a:endParaRPr lang="en-US" dirty="0"/>
          </a:p>
          <a:p>
            <a:pPr lvl="1"/>
            <a:r>
              <a:rPr lang="en-US" dirty="0"/>
              <a:t>Logistic Regression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7098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DB832-8B8E-1940-A4F0-F29093ABF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the Data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C1C09B-0542-C846-962E-8DCEF12F7D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3483" y="1908594"/>
            <a:ext cx="5740400" cy="1143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BE02AEF-B88D-4641-9EDD-897CFFE4A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3483" y="3897821"/>
            <a:ext cx="10553700" cy="54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044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2933F-0A00-BC40-A273-18C270441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 the Data -2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206F8F-4DD2-1C43-997E-3F0F8052B3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51519"/>
            <a:ext cx="10515600" cy="2332728"/>
          </a:xfrm>
        </p:spPr>
      </p:pic>
    </p:spTree>
    <p:extLst>
      <p:ext uri="{BB962C8B-B14F-4D97-AF65-F5344CB8AC3E}">
        <p14:creationId xmlns:p14="http://schemas.microsoft.com/office/powerpoint/2010/main" val="1691613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0A572-1F3D-5E40-A957-860DE3D68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and Testing Sets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BA26FF-D887-D74D-9489-499964EF0C4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689360"/>
            <a:ext cx="8890000" cy="381000"/>
          </a:xfrm>
        </p:spPr>
      </p:pic>
    </p:spTree>
    <p:extLst>
      <p:ext uri="{BB962C8B-B14F-4D97-AF65-F5344CB8AC3E}">
        <p14:creationId xmlns:p14="http://schemas.microsoft.com/office/powerpoint/2010/main" val="27581042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983FE6-74F8-8445-B845-BAF908C3A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Hashing TF and IDF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4710AD6-2F94-A742-9AE9-887E54005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00906"/>
            <a:ext cx="10464800" cy="293307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0177E71-0FDB-B348-9482-920BD5E5D0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900" y="4433976"/>
            <a:ext cx="10998200" cy="2267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6935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B9E14-51F1-8E46-86FA-988D9A5E3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Sentiment Analysis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B6FF54B-CD77-7B47-AD86-D4449EC14F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64543"/>
            <a:ext cx="10515600" cy="2382725"/>
          </a:xfrm>
        </p:spPr>
      </p:pic>
    </p:spTree>
    <p:extLst>
      <p:ext uri="{BB962C8B-B14F-4D97-AF65-F5344CB8AC3E}">
        <p14:creationId xmlns:p14="http://schemas.microsoft.com/office/powerpoint/2010/main" val="20921784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9DBA1-6CB1-9347-8ED8-FDFCCA6FA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way to compute TF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427C593-4844-D74A-8331-1A0390708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6038" y="1825625"/>
            <a:ext cx="9619924" cy="4351338"/>
          </a:xfrm>
        </p:spPr>
      </p:pic>
    </p:spTree>
    <p:extLst>
      <p:ext uri="{BB962C8B-B14F-4D97-AF65-F5344CB8AC3E}">
        <p14:creationId xmlns:p14="http://schemas.microsoft.com/office/powerpoint/2010/main" val="4254022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AFC6F-84FE-7242-A345-155A5EC40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N-Gram Implementation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8CBC47C-E654-0F4C-A9DD-F961F9D64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7581" y="1690688"/>
            <a:ext cx="8233785" cy="4351338"/>
          </a:xfrm>
        </p:spPr>
      </p:pic>
    </p:spTree>
    <p:extLst>
      <p:ext uri="{BB962C8B-B14F-4D97-AF65-F5344CB8AC3E}">
        <p14:creationId xmlns:p14="http://schemas.microsoft.com/office/powerpoint/2010/main" val="19663741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85</Words>
  <Application>Microsoft Macintosh PowerPoint</Application>
  <PresentationFormat>Widescreen</PresentationFormat>
  <Paragraphs>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Sentiment Analysis with PySpark</vt:lpstr>
      <vt:lpstr>Goal</vt:lpstr>
      <vt:lpstr>Import the Data</vt:lpstr>
      <vt:lpstr>Import the Data -2</vt:lpstr>
      <vt:lpstr>Training and Testing Sets</vt:lpstr>
      <vt:lpstr>Hashing TF and IDF</vt:lpstr>
      <vt:lpstr>Sentiment Analysis</vt:lpstr>
      <vt:lpstr>Another way to compute TF</vt:lpstr>
      <vt:lpstr>N-Gram Implementation</vt:lpstr>
      <vt:lpstr>N-Gram Implementation</vt:lpstr>
      <vt:lpstr>PowerPoint Presentation</vt:lpstr>
    </vt:vector>
  </TitlesOfParts>
  <Company/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Sentiment Analysis with PySpark</dc:title>
  <dc:creator>Katragadda Satya S</dc:creator>
  <cp:lastModifiedBy>Katragadda Satya S</cp:lastModifiedBy>
  <cp:revision>2</cp:revision>
  <dcterms:created xsi:type="dcterms:W3CDTF">2018-03-22T19:58:16Z</dcterms:created>
  <dcterms:modified xsi:type="dcterms:W3CDTF">2018-03-22T20:34:16Z</dcterms:modified>
</cp:coreProperties>
</file>